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18288000"/>
  <p:notesSz cx="6858000" cy="9144000"/>
  <p:defaultTextStyle>
    <a:defPPr>
      <a:defRPr lang="en-US"/>
    </a:defPPr>
    <a:lvl1pPr marL="0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-342" y="-84"/>
      </p:cViewPr>
      <p:guideLst>
        <p:guide orient="horz" pos="576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3C70-978F-4119-AD8D-AE1B9E7031AE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43B3-FBF8-4519-A860-34AA73F24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time</a:t>
            </a:r>
            <a:r>
              <a:rPr lang="en-US" baseline="0" dirty="0" smtClean="0"/>
              <a:t> as follows 3 seconds, 6 minutes and 50 seconds, 11 minutes and 54 seconds, 22 minutes and 54 seconds, and 45 minutes and </a:t>
            </a:r>
            <a:r>
              <a:rPr lang="en-US" baseline="0" smtClean="0"/>
              <a:t>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43B3-FBF8-4519-A860-34AA73F240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681137"/>
            <a:ext cx="310896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0363200"/>
            <a:ext cx="256032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6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0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7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4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732372"/>
            <a:ext cx="8229600" cy="156040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732372"/>
            <a:ext cx="24079200" cy="156040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1751737"/>
            <a:ext cx="31089600" cy="363220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7751236"/>
            <a:ext cx="31089600" cy="40004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699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39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097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796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495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195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093635"/>
            <a:ext cx="16160752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5799667"/>
            <a:ext cx="16160752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6" y="4093635"/>
            <a:ext cx="16167100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6" y="5799667"/>
            <a:ext cx="16167100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6" y="728133"/>
            <a:ext cx="12033252" cy="309880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728138"/>
            <a:ext cx="20447000" cy="1560830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6" y="3826938"/>
            <a:ext cx="12033252" cy="12509501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2801600"/>
            <a:ext cx="21945600" cy="151130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1634067"/>
            <a:ext cx="21945600" cy="10972800"/>
          </a:xfrm>
        </p:spPr>
        <p:txBody>
          <a:bodyPr/>
          <a:lstStyle>
            <a:lvl1pPr marL="0" indent="0">
              <a:buNone/>
              <a:defRPr sz="11000"/>
            </a:lvl1pPr>
            <a:lvl2pPr marL="1566992" indent="0">
              <a:buNone/>
              <a:defRPr sz="9600"/>
            </a:lvl2pPr>
            <a:lvl3pPr marL="3133985" indent="0">
              <a:buNone/>
              <a:defRPr sz="8200"/>
            </a:lvl3pPr>
            <a:lvl4pPr marL="4700977" indent="0">
              <a:buNone/>
              <a:defRPr sz="6900"/>
            </a:lvl4pPr>
            <a:lvl5pPr marL="6267967" indent="0">
              <a:buNone/>
              <a:defRPr sz="6900"/>
            </a:lvl5pPr>
            <a:lvl6pPr marL="7834959" indent="0">
              <a:buNone/>
              <a:defRPr sz="6900"/>
            </a:lvl6pPr>
            <a:lvl7pPr marL="9401952" indent="0">
              <a:buNone/>
              <a:defRPr sz="6900"/>
            </a:lvl7pPr>
            <a:lvl8pPr marL="10968944" indent="0">
              <a:buNone/>
              <a:defRPr sz="6900"/>
            </a:lvl8pPr>
            <a:lvl9pPr marL="12535937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14312901"/>
            <a:ext cx="21945600" cy="2146299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732368"/>
            <a:ext cx="32918400" cy="3048000"/>
          </a:xfrm>
          <a:prstGeom prst="rect">
            <a:avLst/>
          </a:prstGeom>
        </p:spPr>
        <p:txBody>
          <a:bodyPr vert="horz" lIns="313399" tIns="156700" rIns="313399" bIns="1567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267204"/>
            <a:ext cx="32918400" cy="12069235"/>
          </a:xfrm>
          <a:prstGeom prst="rect">
            <a:avLst/>
          </a:prstGeom>
        </p:spPr>
        <p:txBody>
          <a:bodyPr vert="horz" lIns="313399" tIns="156700" rIns="313399" bIns="1567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11C1B-9C73-427D-8C59-14005CECDF82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16950271"/>
            <a:ext cx="11582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985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245" indent="-1175245" algn="l" defTabSz="3133985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6361" indent="-979368" algn="l" defTabSz="3133985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748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4472" indent="-783495" algn="l" defTabSz="3133985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1465" indent="-783495" algn="l" defTabSz="3133985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18457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545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2442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19431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699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3985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097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796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4959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195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68944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593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430"/>
          <a:stretch/>
        </p:blipFill>
        <p:spPr bwMode="auto">
          <a:xfrm>
            <a:off x="1009650" y="487680"/>
            <a:ext cx="11183816" cy="85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538"/>
          <a:stretch/>
        </p:blipFill>
        <p:spPr bwMode="auto">
          <a:xfrm>
            <a:off x="12427927" y="492252"/>
            <a:ext cx="1113692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r="13501"/>
          <a:stretch/>
        </p:blipFill>
        <p:spPr bwMode="auto">
          <a:xfrm>
            <a:off x="23945850" y="492252"/>
            <a:ext cx="111252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75"/>
          <a:stretch/>
        </p:blipFill>
        <p:spPr bwMode="auto">
          <a:xfrm>
            <a:off x="6364166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3500"/>
          <a:stretch/>
        </p:blipFill>
        <p:spPr bwMode="auto">
          <a:xfrm>
            <a:off x="17983200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52286" y="7452300"/>
            <a:ext cx="3581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0.05 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39974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6.83 min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8679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11.9 min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353800" y="96774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22.9 min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804608" y="9677400"/>
            <a:ext cx="533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45.05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52</Words>
  <Application>Microsoft Office PowerPoint</Application>
  <PresentationFormat>Custom</PresentationFormat>
  <Paragraphs>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</dc:creator>
  <cp:lastModifiedBy>Javier</cp:lastModifiedBy>
  <cp:revision>4</cp:revision>
  <dcterms:created xsi:type="dcterms:W3CDTF">2016-07-28T16:43:13Z</dcterms:created>
  <dcterms:modified xsi:type="dcterms:W3CDTF">2016-07-28T17:26:58Z</dcterms:modified>
</cp:coreProperties>
</file>